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858d1f01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858d1f01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858d1f01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858d1f01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08a50ef6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08a50ef6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858d1f01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858d1f01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858d1f01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858d1f01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08a50ef6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08a50ef6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858d1f01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858d1f01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858d1f01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858d1f01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08a50ef6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08a50ef6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858d1f01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858d1f01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9.jp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5750" y="1479726"/>
            <a:ext cx="6222201" cy="1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0138" y="1183488"/>
            <a:ext cx="3381375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3113" y="2689625"/>
            <a:ext cx="1724025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Occlusion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5725"/>
            <a:ext cx="6693699" cy="208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0075" y="2710800"/>
            <a:ext cx="6376751" cy="2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02" y="1274963"/>
            <a:ext cx="4225974" cy="25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4102" y="881075"/>
            <a:ext cx="4058351" cy="368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1751" y="189650"/>
            <a:ext cx="4517375" cy="291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550" y="2475353"/>
            <a:ext cx="6561474" cy="11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813" y="3779763"/>
            <a:ext cx="7343775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Stitching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25" y="1789500"/>
            <a:ext cx="3776500" cy="316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8475" y="3201197"/>
            <a:ext cx="5282800" cy="1367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5400" y="1424013"/>
            <a:ext cx="3619500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Results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175" y="1960950"/>
            <a:ext cx="6605494" cy="2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925" y="279700"/>
            <a:ext cx="7051576" cy="219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0348" y="2656600"/>
            <a:ext cx="7051576" cy="219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654956" y="2476300"/>
            <a:ext cx="3985691" cy="273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Upside-down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25" y="1297577"/>
            <a:ext cx="9144000" cy="2848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00125" y="1526648"/>
            <a:ext cx="9144000" cy="2840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2438" y="1735925"/>
            <a:ext cx="332422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3638" y="2306250"/>
            <a:ext cx="3571875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